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35"/>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284" r:id="rId16"/>
    <p:sldId id="285" r:id="rId17"/>
    <p:sldId id="286" r:id="rId18"/>
    <p:sldId id="287" r:id="rId19"/>
    <p:sldId id="288" r:id="rId20"/>
    <p:sldId id="289" r:id="rId21"/>
    <p:sldId id="290" r:id="rId22"/>
    <p:sldId id="275" r:id="rId23"/>
    <p:sldId id="260" r:id="rId24"/>
    <p:sldId id="263" r:id="rId25"/>
    <p:sldId id="264" r:id="rId26"/>
    <p:sldId id="265" r:id="rId27"/>
    <p:sldId id="266" r:id="rId28"/>
    <p:sldId id="269" r:id="rId29"/>
    <p:sldId id="268" r:id="rId30"/>
    <p:sldId id="272" r:id="rId31"/>
    <p:sldId id="271" r:id="rId32"/>
    <p:sldId id="273" r:id="rId33"/>
    <p:sldId id="27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843F0"/>
    <a:srgbClr val="F08843"/>
    <a:srgbClr val="F9F9FC"/>
    <a:srgbClr val="FFD26E"/>
    <a:srgbClr val="11CD5D"/>
    <a:srgbClr val="43F088"/>
    <a:srgbClr val="F6A900"/>
    <a:srgbClr val="E8F4FD"/>
    <a:srgbClr val="D0EAFB"/>
    <a:srgbClr val="FFC6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9" autoAdjust="0"/>
  </p:normalViewPr>
  <p:slideViewPr>
    <p:cSldViewPr snapToGrid="0">
      <p:cViewPr varScale="1">
        <p:scale>
          <a:sx n="118" d="100"/>
          <a:sy n="118" d="100"/>
        </p:scale>
        <p:origin x="3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1</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130380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Tool itself – specific tool, specific job</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2</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68825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Joining edges</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7945</TotalTime>
  <Words>511</Words>
  <Application>Microsoft Office PowerPoint</Application>
  <PresentationFormat>Widescreen</PresentationFormat>
  <Paragraphs>136</Paragraphs>
  <Slides>31</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31</vt:i4>
      </vt:variant>
    </vt:vector>
  </HeadingPairs>
  <TitlesOfParts>
    <vt:vector size="43"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132</cp:revision>
  <dcterms:created xsi:type="dcterms:W3CDTF">2022-01-25T19:35:11Z</dcterms:created>
  <dcterms:modified xsi:type="dcterms:W3CDTF">2022-06-27T18:42:25Z</dcterms:modified>
</cp:coreProperties>
</file>